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76" r:id="rId21"/>
    <p:sldId id="277" r:id="rId22"/>
    <p:sldId id="274" r:id="rId23"/>
    <p:sldId id="280" r:id="rId24"/>
    <p:sldId id="281" r:id="rId25"/>
    <p:sldId id="282" r:id="rId26"/>
    <p:sldId id="330" r:id="rId27"/>
  </p:sldIdLst>
  <p:sldSz cx="9144000" cy="6858000" type="screen4x3"/>
  <p:notesSz cx="7016750" cy="93027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94" autoAdjust="0"/>
    <p:restoredTop sz="93939" autoAdjust="0"/>
  </p:normalViewPr>
  <p:slideViewPr>
    <p:cSldViewPr>
      <p:cViewPr>
        <p:scale>
          <a:sx n="60" d="100"/>
          <a:sy n="60" d="100"/>
        </p:scale>
        <p:origin x="7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4CEA-B8FC-4F57-A29F-CDB18D56E75D}" type="datetimeFigureOut">
              <a:rPr lang="ko-KR" altLang="en-US" smtClean="0"/>
              <a:pPr/>
              <a:t>2020-05-07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640AE-D729-401E-916B-2D49CA37F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2.jpeg"/><Relationship Id="rId21" Type="http://schemas.openxmlformats.org/officeDocument/2006/relationships/slide" Target="slide19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slide" Target="slide2.xml"/><Relationship Id="rId16" Type="http://schemas.openxmlformats.org/officeDocument/2006/relationships/slide" Target="slide14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0.xml"/><Relationship Id="rId27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he1709blog.blogspot.com/2013/02/prison-term-for-kiwi-karoke-copycat.html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amebanana.com/sprays/65143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tionary.org/wiki/fedora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ko/%EC%97%B0%ED%95%84-%ED%8E%9C-%EC%93%B0%EB%8B%A4-%EC%97%B0%ED%95%84-%EB%93%9C%EB%A1%9C%EC%9E%89-%EA%B7%B8%EB%A6%BC-%EB%B9%88-%EC%95%84%EC%9D%B4%EC%BD%98-913101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uchismita-wwwsuchsimita.blogspot.com/2011/07/train-train-hurry-up.html" TargetMode="Externa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zoomgraf.blogspot.com/2012/04/mariposasfrutillavaquita-de-san.html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ngimg.com/download/31867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ngimg.com/download/2118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hlinkClick r:id="rId2" action="ppaction://hlinksldjump"/>
          </p:cNvPr>
          <p:cNvSpPr/>
          <p:nvPr/>
        </p:nvSpPr>
        <p:spPr>
          <a:xfrm>
            <a:off x="323528" y="416634"/>
            <a:ext cx="1190506" cy="76814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3" name="모서리가 둥근 직사각형 2">
            <a:hlinkClick r:id="rId4" action="ppaction://hlinksldjump"/>
          </p:cNvPr>
          <p:cNvSpPr/>
          <p:nvPr/>
        </p:nvSpPr>
        <p:spPr>
          <a:xfrm>
            <a:off x="1835696" y="404664"/>
            <a:ext cx="1080120" cy="79208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2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4" name="모서리가 둥근 직사각형 3">
            <a:hlinkClick r:id="rId5" action="ppaction://hlinksldjump"/>
          </p:cNvPr>
          <p:cNvSpPr/>
          <p:nvPr/>
        </p:nvSpPr>
        <p:spPr>
          <a:xfrm>
            <a:off x="3203848" y="404664"/>
            <a:ext cx="1152128" cy="79208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3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5" name="모서리가 둥근 직사각형 4">
            <a:hlinkClick r:id="rId6" action="ppaction://hlinksldjump"/>
          </p:cNvPr>
          <p:cNvSpPr/>
          <p:nvPr/>
        </p:nvSpPr>
        <p:spPr>
          <a:xfrm>
            <a:off x="4716016" y="404664"/>
            <a:ext cx="1080120" cy="79208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tx1"/>
                </a:solidFill>
              </a:rPr>
              <a:t>4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6" name="모서리가 둥근 직사각형 5">
            <a:hlinkClick r:id="rId7" action="ppaction://hlinksldjump"/>
          </p:cNvPr>
          <p:cNvSpPr/>
          <p:nvPr/>
        </p:nvSpPr>
        <p:spPr>
          <a:xfrm>
            <a:off x="6156176" y="404664"/>
            <a:ext cx="1152128" cy="79208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5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7" name="모서리가 둥근 직사각형 6">
            <a:hlinkClick r:id="rId8" action="ppaction://hlinksldjump"/>
          </p:cNvPr>
          <p:cNvSpPr/>
          <p:nvPr/>
        </p:nvSpPr>
        <p:spPr>
          <a:xfrm>
            <a:off x="323528" y="1420756"/>
            <a:ext cx="1152128" cy="84813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6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8" name="모서리가 둥근 직사각형 7">
            <a:hlinkClick r:id="rId9" action="ppaction://hlinksldjump"/>
          </p:cNvPr>
          <p:cNvSpPr/>
          <p:nvPr/>
        </p:nvSpPr>
        <p:spPr>
          <a:xfrm>
            <a:off x="1835696" y="1416766"/>
            <a:ext cx="1080120" cy="85611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7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9" name="모서리가 둥근 직사각형 8">
            <a:hlinkClick r:id="rId10" action="ppaction://hlinksldjump"/>
          </p:cNvPr>
          <p:cNvSpPr/>
          <p:nvPr/>
        </p:nvSpPr>
        <p:spPr>
          <a:xfrm>
            <a:off x="3203848" y="1412776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8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10" name="모서리가 둥근 직사각형 9">
            <a:hlinkClick r:id="rId11" action="ppaction://hlinksldjump"/>
          </p:cNvPr>
          <p:cNvSpPr/>
          <p:nvPr/>
        </p:nvSpPr>
        <p:spPr>
          <a:xfrm>
            <a:off x="4716016" y="1412776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9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11" name="모서리가 둥근 직사각형 10">
            <a:hlinkClick r:id="rId12" action="ppaction://hlinksldjump"/>
          </p:cNvPr>
          <p:cNvSpPr/>
          <p:nvPr/>
        </p:nvSpPr>
        <p:spPr>
          <a:xfrm>
            <a:off x="6156176" y="1412776"/>
            <a:ext cx="1152128" cy="864096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10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13" name="모서리가 둥근 직사각형 12">
            <a:hlinkClick r:id="rId13" action="ppaction://hlinksldjump"/>
          </p:cNvPr>
          <p:cNvSpPr/>
          <p:nvPr/>
        </p:nvSpPr>
        <p:spPr>
          <a:xfrm>
            <a:off x="323528" y="2528900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11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18" name="모서리가 둥근 직사각형 17">
            <a:hlinkClick r:id="rId2" action="ppaction://hlinksldjump"/>
          </p:cNvPr>
          <p:cNvSpPr/>
          <p:nvPr/>
        </p:nvSpPr>
        <p:spPr>
          <a:xfrm>
            <a:off x="6948264" y="5733256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다음 문제</a:t>
            </a:r>
          </a:p>
        </p:txBody>
      </p:sp>
      <p:sp>
        <p:nvSpPr>
          <p:cNvPr id="19" name="모서리가 둥근 직사각형 18">
            <a:hlinkClick r:id="rId14" action="ppaction://hlinksldjump"/>
          </p:cNvPr>
          <p:cNvSpPr/>
          <p:nvPr/>
        </p:nvSpPr>
        <p:spPr>
          <a:xfrm>
            <a:off x="1835696" y="2528900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12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15" name="모서리가 둥근 직사각형 14">
            <a:hlinkClick r:id="rId15" action="ppaction://hlinksldjump"/>
          </p:cNvPr>
          <p:cNvSpPr/>
          <p:nvPr/>
        </p:nvSpPr>
        <p:spPr>
          <a:xfrm>
            <a:off x="3275856" y="2528900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13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16" name="모서리가 둥근 직사각형 15">
            <a:hlinkClick r:id="rId16" action="ppaction://hlinksldjump"/>
          </p:cNvPr>
          <p:cNvSpPr/>
          <p:nvPr/>
        </p:nvSpPr>
        <p:spPr>
          <a:xfrm>
            <a:off x="4716016" y="2528900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14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17" name="모서리가 둥근 직사각형 16">
            <a:hlinkClick r:id="rId17" action="ppaction://hlinksldjump"/>
          </p:cNvPr>
          <p:cNvSpPr/>
          <p:nvPr/>
        </p:nvSpPr>
        <p:spPr>
          <a:xfrm>
            <a:off x="6156176" y="2528900"/>
            <a:ext cx="116865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15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20" name="모서리가 둥근 직사각형 19">
            <a:hlinkClick r:id="rId18" action="ppaction://hlinksldjump"/>
          </p:cNvPr>
          <p:cNvSpPr/>
          <p:nvPr/>
        </p:nvSpPr>
        <p:spPr>
          <a:xfrm>
            <a:off x="323528" y="3615052"/>
            <a:ext cx="1152128" cy="89805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16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21" name="모서리가 둥근 직사각형 20">
            <a:hlinkClick r:id="rId19" action="ppaction://hlinksldjump"/>
          </p:cNvPr>
          <p:cNvSpPr/>
          <p:nvPr/>
        </p:nvSpPr>
        <p:spPr>
          <a:xfrm>
            <a:off x="1769292" y="3628043"/>
            <a:ext cx="1152128" cy="87207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17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22" name="모서리가 둥근 직사각형 21">
            <a:hlinkClick r:id="rId20" action="ppaction://hlinksldjump"/>
          </p:cNvPr>
          <p:cNvSpPr/>
          <p:nvPr/>
        </p:nvSpPr>
        <p:spPr>
          <a:xfrm>
            <a:off x="3231586" y="3632033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18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23" name="모서리가 둥근 직사각형 22">
            <a:hlinkClick r:id="rId21" action="ppaction://hlinksldjump"/>
          </p:cNvPr>
          <p:cNvSpPr/>
          <p:nvPr/>
        </p:nvSpPr>
        <p:spPr>
          <a:xfrm>
            <a:off x="4694559" y="3632033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19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24" name="모서리가 둥근 직사각형 23">
            <a:hlinkClick r:id="rId22" action="ppaction://hlinksldjump"/>
          </p:cNvPr>
          <p:cNvSpPr/>
          <p:nvPr/>
        </p:nvSpPr>
        <p:spPr>
          <a:xfrm>
            <a:off x="6156176" y="3632033"/>
            <a:ext cx="1224136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20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25" name="모서리가 둥근 직사각형 24">
            <a:hlinkClick r:id="rId23" action="ppaction://hlinksldjump"/>
          </p:cNvPr>
          <p:cNvSpPr/>
          <p:nvPr/>
        </p:nvSpPr>
        <p:spPr>
          <a:xfrm>
            <a:off x="323528" y="4833156"/>
            <a:ext cx="1224136" cy="79208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21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26" name="모서리가 둥근 직사각형 25">
            <a:hlinkClick r:id="rId24" action="ppaction://hlinksldjump"/>
          </p:cNvPr>
          <p:cNvSpPr/>
          <p:nvPr/>
        </p:nvSpPr>
        <p:spPr>
          <a:xfrm>
            <a:off x="1835696" y="4815154"/>
            <a:ext cx="1152128" cy="828092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22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27" name="모서리가 둥근 직사각형 26">
            <a:hlinkClick r:id="rId25" action="ppaction://hlinksldjump"/>
          </p:cNvPr>
          <p:cNvSpPr/>
          <p:nvPr/>
        </p:nvSpPr>
        <p:spPr>
          <a:xfrm>
            <a:off x="3275856" y="4797152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23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28" name="모서리가 둥근 직사각형 27">
            <a:hlinkClick r:id="rId26" action="ppaction://hlinksldjump"/>
          </p:cNvPr>
          <p:cNvSpPr/>
          <p:nvPr/>
        </p:nvSpPr>
        <p:spPr>
          <a:xfrm>
            <a:off x="4716016" y="4797152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24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  <p:sp>
        <p:nvSpPr>
          <p:cNvPr id="29" name="모서리가 둥근 직사각형 28">
            <a:hlinkClick r:id="rId27" action="ppaction://hlinksldjump"/>
          </p:cNvPr>
          <p:cNvSpPr/>
          <p:nvPr/>
        </p:nvSpPr>
        <p:spPr>
          <a:xfrm>
            <a:off x="6156176" y="4797152"/>
            <a:ext cx="1152128" cy="8640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25</a:t>
            </a:r>
            <a:r>
              <a:rPr lang="ko-KR" altLang="en-US" sz="2400" dirty="0">
                <a:solidFill>
                  <a:schemeClr val="tx1"/>
                </a:solidFill>
              </a:rPr>
              <a:t>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4990" y="44624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9.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04 Rieul by Yena Jeon on Dribbble">
            <a:extLst>
              <a:ext uri="{FF2B5EF4-FFF2-40B4-BE49-F238E27FC236}">
                <a16:creationId xmlns:a16="http://schemas.microsoft.com/office/drawing/2014/main" id="{A2E9B33C-4026-459B-B2F3-FF66D0805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2715" r="8577" b="6347"/>
          <a:stretch/>
        </p:blipFill>
        <p:spPr bwMode="auto">
          <a:xfrm>
            <a:off x="2411760" y="2069702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40094" y="334108"/>
            <a:ext cx="66607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10. Don’t like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674213" y="2459504"/>
            <a:ext cx="546175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싫 어 요</a:t>
            </a:r>
            <a:endParaRPr lang="en-US" altLang="ko-KR" sz="1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0424" y="113327"/>
            <a:ext cx="77091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11.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414409" y="4369023"/>
            <a:ext cx="38699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4.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쓰 레 기</a:t>
            </a:r>
            <a:endParaRPr lang="en-US" altLang="ko-K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  <a:p>
            <a:pPr algn="ctr"/>
            <a:endParaRPr lang="en-US" altLang="ko-KR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29029" y="2381815"/>
            <a:ext cx="41764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기 차</a:t>
            </a:r>
            <a:endParaRPr lang="en-US" altLang="ko-K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4409" y="3399527"/>
            <a:ext cx="287771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3.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가 수</a:t>
            </a:r>
            <a:endParaRPr lang="en-US" altLang="ko-K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  <a:p>
            <a:pPr algn="ctr"/>
            <a:endParaRPr lang="en-US" altLang="ko-KR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01037" y="1447073"/>
            <a:ext cx="4032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ko-KR" altLang="en-US" sz="72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나 비</a:t>
            </a:r>
            <a:endParaRPr lang="en-US" altLang="ko-K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3E5A21-92E5-410E-BA5E-4F045D5ED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5962" y="1914101"/>
            <a:ext cx="3405075" cy="31285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C9D30EA4-95FA-4399-8A2F-6F960FFA92FC}"/>
              </a:ext>
            </a:extLst>
          </p:cNvPr>
          <p:cNvSpPr/>
          <p:nvPr/>
        </p:nvSpPr>
        <p:spPr>
          <a:xfrm>
            <a:off x="8316416" y="124809"/>
            <a:ext cx="774421" cy="7304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16632"/>
            <a:ext cx="88665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12.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받침이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076056" y="2924944"/>
            <a:ext cx="43204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ㄱ</a:t>
            </a:r>
            <a:r>
              <a:rPr lang="en-US" altLang="ko-KR" sz="1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,</a:t>
            </a:r>
            <a:r>
              <a:rPr lang="ko-KR" altLang="en-US" sz="1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ㅇ</a:t>
            </a:r>
            <a:endParaRPr lang="en-US" altLang="ko-KR" sz="15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029B3-C24A-499B-B974-19333283C166}"/>
              </a:ext>
            </a:extLst>
          </p:cNvPr>
          <p:cNvSpPr/>
          <p:nvPr/>
        </p:nvSpPr>
        <p:spPr>
          <a:xfrm>
            <a:off x="539552" y="2151727"/>
            <a:ext cx="48965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16000" dirty="0">
                <a:ln w="0">
                  <a:noFill/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책 상</a:t>
            </a:r>
            <a:endParaRPr lang="en-US" sz="16000" dirty="0">
              <a:ln w="0">
                <a:noFill/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40628" y="-23572"/>
            <a:ext cx="846274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14.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  <a:endParaRPr lang="en-US" altLang="ko-K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  <a:p>
            <a:pPr marL="914400" indent="-914400"/>
            <a:r>
              <a:rPr lang="en-US" altLang="ko-K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876590" y="4293096"/>
            <a:ext cx="17197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ko-K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44437A-F67D-41F0-9E8C-567D60DF7DA2}"/>
              </a:ext>
            </a:extLst>
          </p:cNvPr>
          <p:cNvSpPr/>
          <p:nvPr/>
        </p:nvSpPr>
        <p:spPr>
          <a:xfrm>
            <a:off x="20493" y="1141853"/>
            <a:ext cx="914400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19000" dirty="0">
                <a:ln w="0">
                  <a:noFill/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ㄱ ㄴ   ㄹ</a:t>
            </a:r>
            <a:endParaRPr lang="en-US" sz="19000" dirty="0">
              <a:ln w="0">
                <a:noFill/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15C01E8-3070-4D08-A80D-8303A4CE3B31}"/>
              </a:ext>
            </a:extLst>
          </p:cNvPr>
          <p:cNvSpPr/>
          <p:nvPr/>
        </p:nvSpPr>
        <p:spPr>
          <a:xfrm>
            <a:off x="5004048" y="2104386"/>
            <a:ext cx="1584176" cy="1551033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9A8EEC8C-6497-42DB-B8EA-6976E0EB757A}"/>
              </a:ext>
            </a:extLst>
          </p:cNvPr>
          <p:cNvSpPr/>
          <p:nvPr/>
        </p:nvSpPr>
        <p:spPr>
          <a:xfrm>
            <a:off x="3590186" y="1603908"/>
            <a:ext cx="43204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ㄷ</a:t>
            </a:r>
            <a:endParaRPr lang="en-US" altLang="ko-KR" sz="15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16632"/>
            <a:ext cx="82285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13. </a:t>
            </a:r>
            <a:r>
              <a:rPr lang="ko-KR" altLang="en-US" sz="9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 </a:t>
            </a:r>
          </a:p>
          <a:p>
            <a:pPr marL="914400" indent="-914400"/>
            <a:r>
              <a:rPr lang="ko-KR" altLang="en-US" sz="9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써보세요</a:t>
            </a:r>
            <a:r>
              <a:rPr lang="en-US" altLang="ko-KR" sz="9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.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 </a:t>
            </a:r>
            <a:endParaRPr lang="en-US" altLang="ko-K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77428" y="3163620"/>
            <a:ext cx="47525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토 끼</a:t>
            </a:r>
            <a:endParaRPr lang="en-US" altLang="ko-KR" sz="1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10" descr="손그림 그리기 강좌 - 귀여운 토끼 캐릭터 그리기 : 네이버 블로그">
            <a:extLst>
              <a:ext uri="{FF2B5EF4-FFF2-40B4-BE49-F238E27FC236}">
                <a16:creationId xmlns:a16="http://schemas.microsoft.com/office/drawing/2014/main" id="{BA115479-FB41-46F3-A499-ACDC6EA84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t="3240" r="9975"/>
          <a:stretch/>
        </p:blipFill>
        <p:spPr bwMode="auto">
          <a:xfrm>
            <a:off x="5129956" y="1700808"/>
            <a:ext cx="3728324" cy="372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0916" y="188640"/>
            <a:ext cx="556434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lvl="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15.</a:t>
            </a:r>
            <a:r>
              <a:rPr lang="ko-KR" altLang="en-US" sz="960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 </a:t>
            </a:r>
            <a:r>
              <a:rPr lang="en-US" altLang="ko-KR" sz="1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O    X</a:t>
            </a:r>
            <a:endParaRPr lang="en-US" altLang="ko-KR" sz="13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000892" y="3704586"/>
            <a:ext cx="14681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O</a:t>
            </a: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E1304-EE12-42A4-B1B2-7783868FCCAC}"/>
              </a:ext>
            </a:extLst>
          </p:cNvPr>
          <p:cNvSpPr/>
          <p:nvPr/>
        </p:nvSpPr>
        <p:spPr>
          <a:xfrm>
            <a:off x="-148280" y="2780928"/>
            <a:ext cx="422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쓰레기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pic>
        <p:nvPicPr>
          <p:cNvPr id="6" name="Picture 8" descr="You searched for yellow bags and plastic vector isolated concept ...">
            <a:extLst>
              <a:ext uri="{FF2B5EF4-FFF2-40B4-BE49-F238E27FC236}">
                <a16:creationId xmlns:a16="http://schemas.microsoft.com/office/drawing/2014/main" id="{E0428220-B7EC-4CF4-9FBA-0E63B109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89550"/>
            <a:ext cx="3230072" cy="323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16632"/>
            <a:ext cx="787587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lvl="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16.</a:t>
            </a:r>
            <a:r>
              <a:rPr lang="ko-KR" altLang="en-US" sz="960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 이게 뭐예요</a:t>
            </a:r>
            <a:r>
              <a:rPr lang="en-US" altLang="ko-KR" sz="960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  <a:endParaRPr lang="en-US" altLang="ko-KR" sz="9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  <a:p>
            <a:pPr marL="914400" indent="-914400"/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nggrae" panose="02030503000000000000" pitchFamily="18" charset="-127"/>
                <a:ea typeface="Binggrae" panose="02030503000000000000" pitchFamily="18" charset="-127"/>
              </a:rPr>
              <a:t> 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817976" y="3789040"/>
            <a:ext cx="11576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의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7434B-5394-4A9A-98DD-7500A870C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03648" y="1844824"/>
            <a:ext cx="4026326" cy="4026326"/>
          </a:xfrm>
          <a:prstGeom prst="rect">
            <a:avLst/>
          </a:prstGeom>
        </p:spPr>
      </p:pic>
      <p:sp>
        <p:nvSpPr>
          <p:cNvPr id="6" name="직사각형 2">
            <a:extLst>
              <a:ext uri="{FF2B5EF4-FFF2-40B4-BE49-F238E27FC236}">
                <a16:creationId xmlns:a16="http://schemas.microsoft.com/office/drawing/2014/main" id="{E8F4C438-0FB7-4E6B-B4C7-90C7C66E2869}"/>
              </a:ext>
            </a:extLst>
          </p:cNvPr>
          <p:cNvSpPr/>
          <p:nvPr/>
        </p:nvSpPr>
        <p:spPr>
          <a:xfrm>
            <a:off x="7041713" y="3789040"/>
            <a:ext cx="11576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자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99629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17.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  <a:r>
              <a:rPr lang="en-US" altLang="ko-KR" sz="9600" b="1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      </a:t>
            </a:r>
            <a:endParaRPr lang="en-US" altLang="ko-K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뽀로로와 모음 &quot;ㅛ&quot; 배우기 | 노래로 가나다 한글 배우기 | 뽀로로 ...">
            <a:extLst>
              <a:ext uri="{FF2B5EF4-FFF2-40B4-BE49-F238E27FC236}">
                <a16:creationId xmlns:a16="http://schemas.microsoft.com/office/drawing/2014/main" id="{AD69DD05-BC9E-4055-BED0-EA3506188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9" r="-548"/>
          <a:stretch/>
        </p:blipFill>
        <p:spPr bwMode="auto">
          <a:xfrm>
            <a:off x="2771800" y="2069701"/>
            <a:ext cx="3600400" cy="33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5720" y="0"/>
            <a:ext cx="885828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19.  </a:t>
            </a:r>
            <a:r>
              <a:rPr lang="en-US" altLang="ko-KR" sz="1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O   X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300192" y="3254068"/>
            <a:ext cx="2342064" cy="24054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O</a:t>
            </a:r>
            <a:endParaRPr lang="en-US" altLang="ko-KR" sz="15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9273-947F-4E77-8185-5F45C62A1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03648" y="2092881"/>
            <a:ext cx="4536504" cy="305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ACDB51-B1BE-40A2-8795-3E20B8E74B10}"/>
              </a:ext>
            </a:extLst>
          </p:cNvPr>
          <p:cNvSpPr/>
          <p:nvPr/>
        </p:nvSpPr>
        <p:spPr>
          <a:xfrm>
            <a:off x="5178344" y="1716590"/>
            <a:ext cx="422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모 자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236859"/>
            <a:ext cx="70198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591996" y="2939647"/>
            <a:ext cx="14088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연 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BE28C-6938-430A-B157-2796FDD64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375976">
            <a:off x="1144585" y="1962620"/>
            <a:ext cx="4433786" cy="3029752"/>
          </a:xfrm>
          <a:prstGeom prst="rect">
            <a:avLst/>
          </a:prstGeom>
        </p:spPr>
      </p:pic>
      <p:sp>
        <p:nvSpPr>
          <p:cNvPr id="9" name="직사각형 4">
            <a:extLst>
              <a:ext uri="{FF2B5EF4-FFF2-40B4-BE49-F238E27FC236}">
                <a16:creationId xmlns:a16="http://schemas.microsoft.com/office/drawing/2014/main" id="{06F33DB9-1417-4DE1-8E31-927DE3CB64E7}"/>
              </a:ext>
            </a:extLst>
          </p:cNvPr>
          <p:cNvSpPr/>
          <p:nvPr/>
        </p:nvSpPr>
        <p:spPr>
          <a:xfrm>
            <a:off x="6979528" y="2942433"/>
            <a:ext cx="14088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필 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5720" y="500042"/>
            <a:ext cx="9038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20.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 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Thank you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331640" y="2636912"/>
            <a:ext cx="64807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감사합니다</a:t>
            </a:r>
            <a:endParaRPr lang="en-US" altLang="ko-KR" sz="1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2948" y="27685"/>
            <a:ext cx="85725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21.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 </a:t>
            </a:r>
          </a:p>
          <a:p>
            <a:pPr marL="914400" indent="-914400"/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써보세요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03492" y="3074673"/>
            <a:ext cx="329449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3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기 차</a:t>
            </a:r>
            <a:endParaRPr lang="en-US" altLang="ko-KR" sz="13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7BB86-9752-4035-A656-66B4A5D31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46016" y="1571641"/>
            <a:ext cx="3795036" cy="3714718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5721" y="404664"/>
            <a:ext cx="8572559" cy="6096170"/>
            <a:chOff x="285721" y="404664"/>
            <a:chExt cx="8572559" cy="6096170"/>
          </a:xfrm>
        </p:grpSpPr>
        <p:sp>
          <p:nvSpPr>
            <p:cNvPr id="2" name="직사각형 1"/>
            <p:cNvSpPr/>
            <p:nvPr/>
          </p:nvSpPr>
          <p:spPr>
            <a:xfrm>
              <a:off x="285721" y="500042"/>
              <a:ext cx="1333952" cy="24006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914400" indent="-914400"/>
              <a:r>
                <a:rPr lang="en-US" altLang="ko-KR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1HoonDdukbokki R" panose="02020603020101020101" pitchFamily="18" charset="-127"/>
                  <a:ea typeface="1HoonDdukbokki R" panose="02020603020101020101" pitchFamily="18" charset="-127"/>
                </a:rPr>
                <a:t>18.</a:t>
              </a:r>
              <a:r>
                <a:rPr lang="en-US" altLang="ko-KR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nggrae" panose="02030503000000000000" pitchFamily="18" charset="-127"/>
                  <a:ea typeface="Binggrae" panose="02030503000000000000" pitchFamily="18" charset="-127"/>
                </a:rPr>
                <a:t>  </a:t>
              </a:r>
              <a:endParaRPr lang="en-US" altLang="ko-KR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nggrae" panose="02030503000000000000" pitchFamily="18" charset="-127"/>
                <a:ea typeface="Binggrae" panose="02030503000000000000" pitchFamily="18" charset="-127"/>
              </a:endParaRPr>
            </a:p>
            <a:p>
              <a:pPr marL="914400" indent="-914400"/>
              <a:endParaRPr lang="en-US" altLang="ko-K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" name="모서리가 둥근 직사각형 3">
              <a:hlinkClick r:id="rId2" action="ppaction://hlinksldjump"/>
            </p:cNvPr>
            <p:cNvSpPr/>
            <p:nvPr/>
          </p:nvSpPr>
          <p:spPr>
            <a:xfrm>
              <a:off x="7000892" y="5643578"/>
              <a:ext cx="1857388" cy="857256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HOME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Speech Bubble: Oval 5"/>
            <p:cNvSpPr/>
            <p:nvPr/>
          </p:nvSpPr>
          <p:spPr>
            <a:xfrm>
              <a:off x="4860032" y="404664"/>
              <a:ext cx="3456384" cy="2736304"/>
            </a:xfrm>
            <a:prstGeom prst="wedgeEllipseCallout">
              <a:avLst>
                <a:gd name="adj1" fmla="val -39148"/>
                <a:gd name="adj2" fmla="val 5581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800" dirty="0">
                  <a:latin typeface="1HoonDdukbokki R" panose="02020603020101020101" pitchFamily="18" charset="-127"/>
                  <a:ea typeface="1HoonDdukbokki R" panose="02020603020101020101" pitchFamily="18" charset="-127"/>
                </a:rPr>
                <a:t>행운</a:t>
              </a:r>
              <a:endParaRPr lang="en-US" sz="8800" dirty="0">
                <a:latin typeface="1HoonDdukbokki R" panose="02020603020101020101" pitchFamily="18" charset="-127"/>
                <a:ea typeface="1HoonDdukbokki R" panose="02020603020101020101" pitchFamily="18" charset="-127"/>
              </a:endParaRPr>
            </a:p>
          </p:txBody>
        </p:sp>
      </p:grpSp>
      <p:pic>
        <p:nvPicPr>
          <p:cNvPr id="3074" name="Picture 2" descr="귀여움이 팡팡 터지는 이모티콘 옴팡이는 어떻게 만들어졌을까 ...">
            <a:extLst>
              <a:ext uri="{FF2B5EF4-FFF2-40B4-BE49-F238E27FC236}">
                <a16:creationId xmlns:a16="http://schemas.microsoft.com/office/drawing/2014/main" id="{B2C9AFE8-48E7-47BF-B95A-986A9FB973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22412"/>
            <a:ext cx="501317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476672"/>
            <a:ext cx="83907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22.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받침이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  <a:endParaRPr lang="en-US" altLang="ko-K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671737" y="2487955"/>
            <a:ext cx="316785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3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ㄴ</a:t>
            </a:r>
            <a:r>
              <a:rPr lang="en-US" altLang="ko-KR" sz="13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,</a:t>
            </a:r>
            <a:r>
              <a:rPr lang="ko-KR" altLang="en-US" sz="13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ㄱ</a:t>
            </a:r>
            <a:endParaRPr lang="en-US" altLang="ko-KR" sz="13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9497D-CDCC-4A3E-B704-824630B0FF88}"/>
              </a:ext>
            </a:extLst>
          </p:cNvPr>
          <p:cNvSpPr/>
          <p:nvPr/>
        </p:nvSpPr>
        <p:spPr>
          <a:xfrm>
            <a:off x="539552" y="2257124"/>
            <a:ext cx="48965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1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1HoonDdukbokki R" panose="02020603020101020101" pitchFamily="18" charset="-127"/>
                <a:ea typeface="1HoonDdukbokki R" panose="02020603020101020101" pitchFamily="18" charset="-127"/>
              </a:rPr>
              <a:t>한 국</a:t>
            </a:r>
            <a:endParaRPr lang="en-US" sz="1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43922"/>
            <a:ext cx="9540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23.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216039" y="2148726"/>
            <a:ext cx="11576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96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딸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16" descr="딸기 일러스트 PNG, AI 저작권 없는 무료 다운로드 (2020년) - 리틀딥">
            <a:extLst>
              <a:ext uri="{FF2B5EF4-FFF2-40B4-BE49-F238E27FC236}">
                <a16:creationId xmlns:a16="http://schemas.microsoft.com/office/drawing/2014/main" id="{0DFC7D37-383C-4F0C-9953-A26A891D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83" y="956286"/>
            <a:ext cx="4749488" cy="47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2">
            <a:extLst>
              <a:ext uri="{FF2B5EF4-FFF2-40B4-BE49-F238E27FC236}">
                <a16:creationId xmlns:a16="http://schemas.microsoft.com/office/drawing/2014/main" id="{FB93F373-571B-49F5-B8DC-460CC9A4F1B0}"/>
              </a:ext>
            </a:extLst>
          </p:cNvPr>
          <p:cNvSpPr/>
          <p:nvPr/>
        </p:nvSpPr>
        <p:spPr>
          <a:xfrm>
            <a:off x="7531581" y="2131310"/>
            <a:ext cx="11576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96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기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0269" y="0"/>
            <a:ext cx="91440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24. </a:t>
            </a:r>
            <a:r>
              <a:rPr lang="en-US" altLang="ko-KR" sz="1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O   X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268541" y="1479394"/>
            <a:ext cx="209059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X</a:t>
            </a:r>
            <a:endParaRPr lang="en-US" altLang="ko-KR" sz="20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F9389-FF20-4F24-A31F-E4843A46D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59632" y="2092881"/>
            <a:ext cx="3890852" cy="38908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3B7A5-7BF5-47F0-8483-C03DB446C756}"/>
              </a:ext>
            </a:extLst>
          </p:cNvPr>
          <p:cNvSpPr/>
          <p:nvPr/>
        </p:nvSpPr>
        <p:spPr>
          <a:xfrm>
            <a:off x="5242889" y="2151308"/>
            <a:ext cx="422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나 미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8543E-7ACC-46EB-AC86-56EC283AF176}"/>
              </a:ext>
            </a:extLst>
          </p:cNvPr>
          <p:cNvSpPr/>
          <p:nvPr/>
        </p:nvSpPr>
        <p:spPr>
          <a:xfrm>
            <a:off x="5230897" y="3720968"/>
            <a:ext cx="422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나 비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5720" y="500042"/>
            <a:ext cx="73420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25. Like, Good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763688" y="2382559"/>
            <a:ext cx="572463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좋 아 요</a:t>
            </a:r>
            <a:endParaRPr lang="en-US" altLang="ko-KR" sz="13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71859"/>
            <a:ext cx="74061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2.</a:t>
            </a:r>
            <a:r>
              <a:rPr lang="en-US" altLang="ko-KR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  <a:endParaRPr lang="ko-KR" alt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9666" y="4509118"/>
            <a:ext cx="2616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4.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아빠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499666" y="3204160"/>
            <a:ext cx="33586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</a:t>
            </a:r>
            <a:r>
              <a:rPr lang="en-US" altLang="ko-KR" sz="72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지우개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79473" y="4509119"/>
            <a:ext cx="2616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3.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책상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0581" y="3204160"/>
            <a:ext cx="28083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책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7A88F-E509-4427-895D-6F7792BC0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95895" y="1576233"/>
            <a:ext cx="2952209" cy="2952209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51D4B805-BEB1-4DF3-97AB-05284CB420A9}"/>
              </a:ext>
            </a:extLst>
          </p:cNvPr>
          <p:cNvSpPr/>
          <p:nvPr/>
        </p:nvSpPr>
        <p:spPr>
          <a:xfrm>
            <a:off x="8316416" y="124809"/>
            <a:ext cx="774421" cy="7304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8191" y="205575"/>
            <a:ext cx="7411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3.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  <a:endParaRPr lang="en-US" altLang="ko-K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260821" y="4392273"/>
            <a:ext cx="2616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4.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다리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520365" y="3140968"/>
            <a:ext cx="360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책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6025" y="4489209"/>
            <a:ext cx="2616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3.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연필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96552" y="3247365"/>
            <a:ext cx="37015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의자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28D62-9BDD-411C-859D-A0945253E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63005" y="1816750"/>
            <a:ext cx="3285231" cy="2765069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9A74162-90F5-457F-8B90-AE1547932144}"/>
              </a:ext>
            </a:extLst>
          </p:cNvPr>
          <p:cNvSpPr/>
          <p:nvPr/>
        </p:nvSpPr>
        <p:spPr>
          <a:xfrm>
            <a:off x="8316416" y="124809"/>
            <a:ext cx="774421" cy="7304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5524" y="-17341"/>
            <a:ext cx="89668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4.</a:t>
            </a:r>
            <a:r>
              <a:rPr lang="en-US" altLang="ko-KR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 </a:t>
            </a:r>
            <a:r>
              <a:rPr lang="en-US" altLang="ko-KR" sz="1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O   X</a:t>
            </a: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6" descr="Balloons Sticker GIF by Animated Stickers | Gfycat">
            <a:extLst>
              <a:ext uri="{FF2B5EF4-FFF2-40B4-BE49-F238E27FC236}">
                <a16:creationId xmlns:a16="http://schemas.microsoft.com/office/drawing/2014/main" id="{393D2A88-E038-4650-8978-EFC6310AD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969">
            <a:off x="325855" y="1530092"/>
            <a:ext cx="4450455" cy="44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2">
            <a:extLst>
              <a:ext uri="{FF2B5EF4-FFF2-40B4-BE49-F238E27FC236}">
                <a16:creationId xmlns:a16="http://schemas.microsoft.com/office/drawing/2014/main" id="{2BD38D02-CD75-433A-A598-CC2D6D008655}"/>
              </a:ext>
            </a:extLst>
          </p:cNvPr>
          <p:cNvSpPr/>
          <p:nvPr/>
        </p:nvSpPr>
        <p:spPr>
          <a:xfrm>
            <a:off x="5292080" y="3883885"/>
            <a:ext cx="37102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X (</a:t>
            </a:r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풍선</a:t>
            </a:r>
            <a:r>
              <a:rPr lang="en-US" altLang="ko-KR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)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8B9DD-D3F3-4DDE-B08C-3F570FA4165C}"/>
              </a:ext>
            </a:extLst>
          </p:cNvPr>
          <p:cNvSpPr/>
          <p:nvPr/>
        </p:nvSpPr>
        <p:spPr>
          <a:xfrm>
            <a:off x="4778924" y="1939266"/>
            <a:ext cx="422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토끼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16632"/>
            <a:ext cx="7411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5.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652120" y="3443516"/>
            <a:ext cx="11576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장</a:t>
            </a:r>
            <a:endParaRPr lang="en-US" altLang="ko-KR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키덜트 팬심 저격! 양철 장난감 가득한 '틴 토이(Tin Toy) 뮤지엄'을 ...">
            <a:extLst>
              <a:ext uri="{FF2B5EF4-FFF2-40B4-BE49-F238E27FC236}">
                <a16:creationId xmlns:a16="http://schemas.microsoft.com/office/drawing/2014/main" id="{28E25E3C-E92E-47B7-9953-144B4F512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46085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2">
            <a:extLst>
              <a:ext uri="{FF2B5EF4-FFF2-40B4-BE49-F238E27FC236}">
                <a16:creationId xmlns:a16="http://schemas.microsoft.com/office/drawing/2014/main" id="{1D93FC3A-2B42-4749-ADF0-03F8B3A0DDB9}"/>
              </a:ext>
            </a:extLst>
          </p:cNvPr>
          <p:cNvSpPr/>
          <p:nvPr/>
        </p:nvSpPr>
        <p:spPr>
          <a:xfrm>
            <a:off x="6755321" y="3443516"/>
            <a:ext cx="11576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난</a:t>
            </a:r>
            <a:endParaRPr lang="en-US" altLang="ko-KR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A336CD9B-B9F0-4872-8C50-F7D4BD455AFF}"/>
              </a:ext>
            </a:extLst>
          </p:cNvPr>
          <p:cNvSpPr/>
          <p:nvPr/>
        </p:nvSpPr>
        <p:spPr>
          <a:xfrm>
            <a:off x="7820700" y="3444438"/>
            <a:ext cx="11576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감</a:t>
            </a:r>
            <a:endParaRPr lang="en-US" altLang="ko-KR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60051"/>
            <a:ext cx="7411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6.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  <a:endParaRPr lang="en-US" altLang="ko-K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55976" y="3036886"/>
            <a:ext cx="29403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한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LINE 크리에이터스 스티커 - 움직이는 남한 국기 Example with GIF ...">
            <a:extLst>
              <a:ext uri="{FF2B5EF4-FFF2-40B4-BE49-F238E27FC236}">
                <a16:creationId xmlns:a16="http://schemas.microsoft.com/office/drawing/2014/main" id="{EC01BDBA-1F79-4AE5-98CF-7CB3B81AF4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41740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2">
            <a:extLst>
              <a:ext uri="{FF2B5EF4-FFF2-40B4-BE49-F238E27FC236}">
                <a16:creationId xmlns:a16="http://schemas.microsoft.com/office/drawing/2014/main" id="{1899453D-3824-4AB8-9997-77E9148F28B7}"/>
              </a:ext>
            </a:extLst>
          </p:cNvPr>
          <p:cNvSpPr/>
          <p:nvPr/>
        </p:nvSpPr>
        <p:spPr>
          <a:xfrm>
            <a:off x="5736152" y="3034333"/>
            <a:ext cx="29403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국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5720" y="48588"/>
            <a:ext cx="7411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7.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38978" y="4218668"/>
            <a:ext cx="2616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4.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모자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35302" y="2996952"/>
            <a:ext cx="4104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봄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30993" y="4184700"/>
            <a:ext cx="2616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3.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나비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32040" y="2996952"/>
            <a:ext cx="44302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2. </a:t>
            </a:r>
            <a:r>
              <a:rPr lang="ko-KR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다리</a:t>
            </a:r>
            <a:endParaRPr lang="en-US" altLang="ko-KR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0B5888-7BEC-45BA-BD44-6EA269A61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77" y="1618248"/>
            <a:ext cx="2705216" cy="2705216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63D2E4E-7E8E-4963-BDC7-04FB6A0DEE5F}"/>
              </a:ext>
            </a:extLst>
          </p:cNvPr>
          <p:cNvSpPr/>
          <p:nvPr/>
        </p:nvSpPr>
        <p:spPr>
          <a:xfrm>
            <a:off x="8316416" y="124809"/>
            <a:ext cx="774421" cy="7304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35972"/>
            <a:ext cx="7411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8. </a:t>
            </a:r>
            <a:r>
              <a:rPr lang="ko-KR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이게 뭐예요</a:t>
            </a:r>
            <a:r>
              <a:rPr lang="en-US" altLang="ko-K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?</a:t>
            </a:r>
          </a:p>
        </p:txBody>
      </p:sp>
      <p:sp>
        <p:nvSpPr>
          <p:cNvPr id="4" name="모서리가 둥근 직사각형 3">
            <a:hlinkClick r:id="rId2" action="ppaction://hlinksldjump"/>
          </p:cNvPr>
          <p:cNvSpPr/>
          <p:nvPr/>
        </p:nvSpPr>
        <p:spPr>
          <a:xfrm>
            <a:off x="7000892" y="5643578"/>
            <a:ext cx="1857388" cy="857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HOME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1022" y="2676295"/>
            <a:ext cx="39794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2. </a:t>
            </a:r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아 빠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1520" y="3933056"/>
            <a:ext cx="41200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3. </a:t>
            </a:r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까 치</a:t>
            </a:r>
            <a:r>
              <a:rPr lang="en-US" altLang="ko-KR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 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1023" y="1385503"/>
            <a:ext cx="39794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1. </a:t>
            </a:r>
            <a:r>
              <a:rPr lang="ko-KR" alt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1HoonDdukbokki R" panose="02020603020101020101" pitchFamily="18" charset="-127"/>
                <a:ea typeface="1HoonDdukbokki R" panose="02020603020101020101" pitchFamily="18" charset="-127"/>
              </a:rPr>
              <a:t>책 상</a:t>
            </a:r>
            <a:endParaRPr lang="en-US" altLang="ko-K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1HoonDdukbokki R" panose="02020603020101020101" pitchFamily="18" charset="-127"/>
              <a:ea typeface="1HoonDdukbokki R" panose="02020603020101020101" pitchFamily="18" charset="-127"/>
            </a:endParaRPr>
          </a:p>
        </p:txBody>
      </p:sp>
      <p:pic>
        <p:nvPicPr>
          <p:cNvPr id="10" name="Picture 4" descr="까치일러스트, 벡터, 상업적 이미지사이트 - 123RF">
            <a:extLst>
              <a:ext uri="{FF2B5EF4-FFF2-40B4-BE49-F238E27FC236}">
                <a16:creationId xmlns:a16="http://schemas.microsoft.com/office/drawing/2014/main" id="{B0EC9910-105F-4859-B9EC-B5ABC144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47" y="1541381"/>
            <a:ext cx="3775237" cy="377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D88FEE1-1C2C-4C2E-8BE1-89427134A777}"/>
              </a:ext>
            </a:extLst>
          </p:cNvPr>
          <p:cNvSpPr/>
          <p:nvPr/>
        </p:nvSpPr>
        <p:spPr>
          <a:xfrm>
            <a:off x="8316416" y="124809"/>
            <a:ext cx="774421" cy="7304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312</Words>
  <Application>Microsoft Office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1HoonDdukbokki R</vt:lpstr>
      <vt:lpstr>Binggrae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 JH</dc:creator>
  <cp:lastModifiedBy>Pyo</cp:lastModifiedBy>
  <cp:revision>107</cp:revision>
  <cp:lastPrinted>2020-05-08T19:34:10Z</cp:lastPrinted>
  <dcterms:created xsi:type="dcterms:W3CDTF">2011-08-26T01:09:20Z</dcterms:created>
  <dcterms:modified xsi:type="dcterms:W3CDTF">2020-05-08T21:03:30Z</dcterms:modified>
</cp:coreProperties>
</file>